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56" r:id="rId5"/>
    <p:sldId id="257" r:id="rId6"/>
    <p:sldId id="260" r:id="rId7"/>
    <p:sldId id="258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B7C6"/>
    <a:srgbClr val="FFCC66"/>
    <a:srgbClr val="103350"/>
    <a:srgbClr val="0C4360"/>
    <a:srgbClr val="1B6872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2CDBAB-212F-887D-78FE-ACBCFBDF97DA}" v="254" dt="2024-11-13T13:57:05.52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1013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457B-CDAE-4DEB-AEC8-C82DE2312E37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1430A-4AA4-45C8-AC23-CD6B61C41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78EA-28CE-41D8-9043-90E391E5F567}" type="datetimeFigureOut">
              <a:rPr lang="en-US" noProof="0" smtClean="0"/>
              <a:t>9/7/2025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D747-9380-41EE-9946-EC9EC0CA5D1E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/>
              <a:t>Insert image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20" name="Freeform: Shap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2" name="Freeform: Shap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noProof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0C167E-2626-40DB-AACF-D02543E29B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9700" y="1749570"/>
            <a:ext cx="9372600" cy="33588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474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noProof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7" r:id="rId7"/>
    <p:sldLayoutId id="2147483674" r:id="rId8"/>
    <p:sldLayoutId id="2147483665" r:id="rId9"/>
    <p:sldLayoutId id="2147483673" r:id="rId10"/>
    <p:sldLayoutId id="2147483662" r:id="rId11"/>
    <p:sldLayoutId id="2147483663" r:id="rId12"/>
    <p:sldLayoutId id="2147483664" r:id="rId13"/>
    <p:sldLayoutId id="2147483675" r:id="rId14"/>
    <p:sldLayoutId id="2147483676" r:id="rId15"/>
    <p:sldLayoutId id="2147483672" r:id="rId16"/>
    <p:sldLayoutId id="2147483667" r:id="rId17"/>
    <p:sldLayoutId id="214748366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tameet/maps/tree/master/Survey-of-India-Index-Maps/Boundarie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48746" y="1090540"/>
            <a:ext cx="7077456" cy="1243584"/>
          </a:xfrm>
        </p:spPr>
        <p:txBody>
          <a:bodyPr/>
          <a:lstStyle/>
          <a:p>
            <a:r>
              <a:rPr lang="en-US" sz="4400">
                <a:latin typeface="Arial"/>
                <a:ea typeface="Tahoma"/>
                <a:cs typeface="Tahoma"/>
              </a:rPr>
              <a:t>Simplifying Census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48746" y="2514977"/>
            <a:ext cx="6730074" cy="90229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200">
                <a:solidFill>
                  <a:schemeClr val="accent2">
                    <a:lumMod val="60000"/>
                    <a:lumOff val="40000"/>
                  </a:schemeClr>
                </a:solidFill>
                <a:cs typeface="Arial"/>
              </a:rPr>
              <a:t>Interactive visualization of 2011 Census Data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08709" y="3582186"/>
            <a:ext cx="3365369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MTH-208 PROJECT</a:t>
            </a:r>
          </a:p>
          <a:p>
            <a:r>
              <a:rPr lang="en-US" sz="2400">
                <a:solidFill>
                  <a:schemeClr val="bg1"/>
                </a:solidFill>
              </a:rPr>
              <a:t>GROUP-22</a:t>
            </a:r>
          </a:p>
          <a:p>
            <a:endParaRPr lang="en-US" sz="24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err="1">
                <a:solidFill>
                  <a:schemeClr val="bg1"/>
                </a:solidFill>
              </a:rPr>
              <a:t>Adeeba</a:t>
            </a:r>
            <a:r>
              <a:rPr lang="en-US" sz="2400">
                <a:solidFill>
                  <a:schemeClr val="bg1"/>
                </a:solidFill>
              </a:rPr>
              <a:t> Yusuf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err="1">
                <a:solidFill>
                  <a:schemeClr val="bg1"/>
                </a:solidFill>
              </a:rPr>
              <a:t>Parvez</a:t>
            </a:r>
            <a:r>
              <a:rPr lang="en-US" sz="2400">
                <a:solidFill>
                  <a:schemeClr val="bg1"/>
                </a:solidFill>
              </a:rPr>
              <a:t> Khan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err="1">
                <a:solidFill>
                  <a:schemeClr val="bg1"/>
                </a:solidFill>
              </a:rPr>
              <a:t>Tanay</a:t>
            </a:r>
            <a:r>
              <a:rPr lang="en-US" sz="240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Pathode</a:t>
            </a:r>
            <a:endParaRPr lang="en-US" sz="24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>
              <a:solidFill>
                <a:schemeClr val="bg1"/>
              </a:solidFill>
            </a:endParaRPr>
          </a:p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83394" y="4874847"/>
            <a:ext cx="47040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Project guide:</a:t>
            </a:r>
          </a:p>
          <a:p>
            <a:r>
              <a:rPr lang="en-US" sz="2400">
                <a:solidFill>
                  <a:schemeClr val="bg1"/>
                </a:solidFill>
              </a:rPr>
              <a:t>Dr. </a:t>
            </a:r>
            <a:r>
              <a:rPr lang="en-US" sz="2400" err="1">
                <a:solidFill>
                  <a:schemeClr val="bg1"/>
                </a:solidFill>
              </a:rPr>
              <a:t>Dootika</a:t>
            </a:r>
            <a:r>
              <a:rPr lang="en-US" sz="2400">
                <a:solidFill>
                  <a:schemeClr val="bg1"/>
                </a:solidFill>
              </a:rPr>
              <a:t> Vats</a:t>
            </a:r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3523" y="344654"/>
            <a:ext cx="4229354" cy="859055"/>
          </a:xfrm>
        </p:spPr>
        <p:txBody>
          <a:bodyPr>
            <a:noAutofit/>
          </a:bodyPr>
          <a:lstStyle/>
          <a:p>
            <a:r>
              <a:rPr lang="en-US" sz="4000">
                <a:solidFill>
                  <a:schemeClr val="accent2">
                    <a:lumMod val="20000"/>
                    <a:lumOff val="80000"/>
                  </a:schemeClr>
                </a:solidFill>
                <a:latin typeface="Arial"/>
                <a:cs typeface="Arial"/>
              </a:rPr>
              <a:t>Data Collection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0566" y="1719405"/>
            <a:ext cx="8697019" cy="513963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  <a:cs typeface="Arial"/>
              </a:rPr>
              <a:t>The data was collected from :</a:t>
            </a:r>
          </a:p>
          <a:p>
            <a:endParaRPr lang="en-US" sz="2400">
              <a:solidFill>
                <a:schemeClr val="bg1"/>
              </a:solidFill>
              <a:cs typeface="Arial"/>
            </a:endParaRPr>
          </a:p>
          <a:p>
            <a:pPr marL="342900" indent="-342900">
              <a:buFont typeface="Wingdings" panose="020B0604020202020204" pitchFamily="34" charset="0"/>
              <a:buChar char="q"/>
            </a:pPr>
            <a:r>
              <a:rPr lang="en-US" sz="2400" u="sng" dirty="0">
                <a:solidFill>
                  <a:srgbClr val="63B7C6"/>
                </a:solidFill>
                <a:cs typeface="Arial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https://www.census2011.co.in/district.php</a:t>
            </a:r>
          </a:p>
          <a:p>
            <a:pPr marL="342900" indent="-342900">
              <a:buFont typeface="Wingdings" panose="020B0604020202020204" pitchFamily="34" charset="0"/>
              <a:buChar char="q"/>
            </a:pPr>
            <a:endParaRPr lang="en-US" sz="2400" u="sng">
              <a:solidFill>
                <a:srgbClr val="63B7C6"/>
              </a:solidFill>
              <a:cs typeface="Arial"/>
            </a:endParaRPr>
          </a:p>
          <a:p>
            <a:pPr marL="342900" indent="-342900">
              <a:buFont typeface="Wingdings" panose="020B0604020202020204" pitchFamily="34" charset="0"/>
              <a:buChar char="q"/>
            </a:pPr>
            <a:r>
              <a:rPr lang="en-US" sz="2400" u="sng" dirty="0">
                <a:solidFill>
                  <a:srgbClr val="63B7C6"/>
                </a:solidFill>
                <a:cs typeface="Arial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https://www.census2011.co.in/states.php</a:t>
            </a:r>
          </a:p>
          <a:p>
            <a:pPr marL="342900" indent="-342900">
              <a:buFont typeface="Wingdings" panose="020B0604020202020204" pitchFamily="34" charset="0"/>
              <a:buChar char="q"/>
            </a:pPr>
            <a:endParaRPr lang="en-US" sz="2400" u="sng" dirty="0">
              <a:solidFill>
                <a:srgbClr val="63B7C6"/>
              </a:solidFill>
              <a:cs typeface="Arial"/>
            </a:endParaRPr>
          </a:p>
          <a:p>
            <a:pPr marL="342900" indent="-342900">
              <a:buFont typeface="Wingdings" panose="020B0604020202020204" pitchFamily="34" charset="0"/>
              <a:buChar char="q"/>
            </a:pPr>
            <a:r>
              <a:rPr lang="en-US" sz="2400" u="sng" dirty="0">
                <a:solidFill>
                  <a:srgbClr val="63B7C6"/>
                </a:solidFill>
                <a:cs typeface="Aria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https://github.com/datameet/maps/tree/master/Survey-of-India-Index-Maps/Boundaries</a:t>
            </a:r>
            <a:endParaRPr lang="en-US" sz="2400" u="sng" dirty="0">
              <a:solidFill>
                <a:srgbClr val="63B7C6"/>
              </a:solidFill>
              <a:cs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794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79B88-D43C-4A31-9A52-3498E9430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311" y="431021"/>
            <a:ext cx="9682553" cy="859055"/>
          </a:xfrm>
        </p:spPr>
        <p:txBody>
          <a:bodyPr>
            <a:noAutofit/>
          </a:bodyPr>
          <a:lstStyle/>
          <a:p>
            <a:pPr algn="ctr"/>
            <a:r>
              <a:rPr lang="en-US" sz="4000">
                <a:solidFill>
                  <a:srgbClr val="63B7C6"/>
                </a:solidFill>
                <a:latin typeface="Arial"/>
                <a:cs typeface="Arial"/>
              </a:rPr>
              <a:t>Where can our App</a:t>
            </a:r>
            <a:r>
              <a:rPr lang="en-US" sz="4000" dirty="0">
                <a:solidFill>
                  <a:srgbClr val="63B7C6"/>
                </a:solidFill>
                <a:latin typeface="Arial"/>
                <a:cs typeface="Arial"/>
              </a:rPr>
              <a:t> help?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DDBE65-9AB1-4989-AF86-726591A6A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76" y="1548223"/>
            <a:ext cx="10069534" cy="399078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b="1" dirty="0">
                <a:cs typeface="Arial"/>
              </a:rPr>
              <a:t>  Key Features</a:t>
            </a:r>
            <a:r>
              <a:rPr lang="en-US" sz="2400" dirty="0">
                <a:cs typeface="Arial"/>
              </a:rPr>
              <a:t>:</a:t>
            </a:r>
          </a:p>
          <a:p>
            <a:pPr marL="342900" indent="-342900">
              <a:buFont typeface="Wingdings" panose="020B0604020202020204" pitchFamily="34" charset="0"/>
              <a:buChar char="q"/>
            </a:pPr>
            <a:endParaRPr lang="en-US" sz="2200">
              <a:cs typeface="Arial"/>
            </a:endParaRPr>
          </a:p>
          <a:p>
            <a:pPr marL="342900" indent="-342900">
              <a:buFont typeface="Wingdings" panose="020B0604020202020204" pitchFamily="34" charset="0"/>
              <a:buChar char="q"/>
            </a:pPr>
            <a:r>
              <a:rPr lang="en-US" sz="2200" b="1"/>
              <a:t>Education Advocacy</a:t>
            </a:r>
            <a:r>
              <a:rPr lang="en-US" sz="2200"/>
              <a:t>: Visualize literacy rates, target low-literacy regions, and track program progress.</a:t>
            </a:r>
          </a:p>
          <a:p>
            <a:pPr marL="1143000" indent="-1143000">
              <a:buFont typeface="Wingdings" panose="05000000000000000000" pitchFamily="2" charset="2"/>
              <a:buChar char="q"/>
            </a:pPr>
            <a:endParaRPr lang="en-US" sz="2200"/>
          </a:p>
          <a:p>
            <a:pPr marL="342900" indent="-342900">
              <a:buFont typeface="Wingdings" panose="020B0604020202020204" pitchFamily="34" charset="0"/>
              <a:buChar char="q"/>
            </a:pPr>
            <a:r>
              <a:rPr lang="en-US" sz="2200" b="1">
                <a:cs typeface="Arial"/>
              </a:rPr>
              <a:t>Healthcare Planning</a:t>
            </a:r>
            <a:r>
              <a:rPr lang="en-US" sz="2200">
                <a:cs typeface="Arial"/>
              </a:rPr>
              <a:t>: Identify areas with low sex ratios or high population density for health initiatives.</a:t>
            </a:r>
          </a:p>
          <a:p>
            <a:pPr marL="1143000" indent="-1143000">
              <a:buFont typeface="Wingdings" panose="05000000000000000000" pitchFamily="2" charset="2"/>
              <a:buChar char="q"/>
            </a:pPr>
            <a:endParaRPr lang="en-US" sz="2200"/>
          </a:p>
          <a:p>
            <a:pPr marL="342900" indent="-342900">
              <a:buFont typeface="Wingdings" panose="020B0604020202020204" pitchFamily="34" charset="0"/>
              <a:buChar char="q"/>
            </a:pPr>
            <a:r>
              <a:rPr lang="en-US" sz="2200" b="1">
                <a:cs typeface="Arial"/>
              </a:rPr>
              <a:t>Impact</a:t>
            </a:r>
            <a:r>
              <a:rPr lang="en-US" sz="2200">
                <a:cs typeface="Arial"/>
              </a:rPr>
              <a:t>: Empower government organizations to deploy educational resources and help them in strategic health and education planning.</a:t>
            </a:r>
          </a:p>
          <a:p>
            <a:pPr marL="1143000" indent="-1143000">
              <a:buFont typeface="Wingdings" panose="05000000000000000000" pitchFamily="2" charset="2"/>
              <a:buChar char="q"/>
            </a:pPr>
            <a:endParaRPr lang="en-US" sz="22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828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3" name="WhatsApp Video 2024-11-13 at 19.11.27_cf488b6a">
            <a:hlinkClick r:id="" action="ppaction://media"/>
            <a:extLst>
              <a:ext uri="{FF2B5EF4-FFF2-40B4-BE49-F238E27FC236}">
                <a16:creationId xmlns:a16="http://schemas.microsoft.com/office/drawing/2014/main" id="{DD0BAEA3-E25F-554B-A272-AF3B5E700E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65" y="15689"/>
            <a:ext cx="12185276" cy="6837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00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Thank You !!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069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687569_Modern blue presentation_AAS_v5" id="{C7B59113-CD15-4341-96CA-86E715D5BE98}" vid="{5A8FDAEB-3DF3-4B3C-A708-49813F8D6F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C103400-4A22-4E35-B588-4C4D42638959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5757914-1161-4661-9696-421FD6935CDD}">
  <ds:schemaRefs>
    <ds:schemaRef ds:uri="16c05727-aa75-4e4a-9b5f-8a80a1165891"/>
    <ds:schemaRef ds:uri="71af3243-3dd4-4a8d-8c0d-dd76da1f02a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B26E0C9-B2AA-42E6-97B6-E1B7D9EAF12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blue presentation</Template>
  <TotalTime>0</TotalTime>
  <Words>144</Words>
  <Application>Microsoft Office PowerPoint</Application>
  <PresentationFormat>Widescreen</PresentationFormat>
  <Paragraphs>30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Trade Gothic LT Pro</vt:lpstr>
      <vt:lpstr>Trebuchet MS</vt:lpstr>
      <vt:lpstr>Wingdings</vt:lpstr>
      <vt:lpstr>Office Theme</vt:lpstr>
      <vt:lpstr>Simplifying Census data</vt:lpstr>
      <vt:lpstr>Data Collection</vt:lpstr>
      <vt:lpstr>Where can our App help?</vt:lpstr>
      <vt:lpstr>PowerPoint Presentation</vt:lpstr>
      <vt:lpstr>Thank You 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54</cp:revision>
  <dcterms:created xsi:type="dcterms:W3CDTF">2024-11-12T15:43:27Z</dcterms:created>
  <dcterms:modified xsi:type="dcterms:W3CDTF">2025-09-07T11:03:39Z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